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5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1" d="100"/>
          <a:sy n="5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24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8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89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18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70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5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07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444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47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6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674EF-42BE-4B43-92C7-5CA306780601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2AF99-16C4-43BE-9873-5A8879C9AE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69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1868487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</a:t>
            </a: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 на знаходження суми з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LEGO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750" y="1790700"/>
            <a:ext cx="66675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Іринка розв'язала 2 задачі, а Петрик – 4 задачі  . Скільки всього   задач розв'язали  діти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6619872" y="3819525"/>
            <a:ext cx="22098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819274" y="5241726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6505572" y="5241726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1819274" y="3819525"/>
            <a:ext cx="2324100" cy="914400"/>
          </a:xfrm>
          <a:prstGeom prst="round2Same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0" y="1423621"/>
            <a:ext cx="5524500" cy="40107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6115050"/>
          </a:xfrm>
        </p:spPr>
        <p:txBody>
          <a:bodyPr>
            <a:noAutofit/>
          </a:bodyPr>
          <a:lstStyle/>
          <a:p>
            <a:r>
              <a:rPr lang="uk-UA" b="1" dirty="0">
                <a:solidFill>
                  <a:srgbClr val="7030A0"/>
                </a:solidFill>
              </a:rPr>
              <a:t>МОЛОДЦІ !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05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Білочка </a:t>
            </a:r>
            <a:r>
              <a:rPr lang="uk-UA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Хвостя</a:t>
            </a: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заховала на зиму 6 горішків, а білочка </a:t>
            </a:r>
            <a:r>
              <a:rPr lang="uk-UA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Рудя</a:t>
            </a: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 горішки. Скільки всього горішків на зиму заховали дві білочки?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524000" y="3524250"/>
            <a:ext cx="22098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524000" y="5029200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5619750" y="3524250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619750" y="5048250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7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В одному  пакеті  - 5  цукерок, а в іншому –  4 цукерки. Скільки всього цукерок у двох пакетах  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762125" y="5274468"/>
            <a:ext cx="2209800" cy="914400"/>
          </a:xfrm>
          <a:prstGeom prst="round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6229350" y="3617118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6229350" y="5274468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1647825" y="3629025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На  першій гілочці сиділо – 7 синичок , а на  другій  –   3 синички . Скільки всього  синичок сиділо на двох гілочках?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762125" y="5136356"/>
            <a:ext cx="22098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762125" y="3657600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5815012" y="5248275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815012" y="3638550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8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Мама  принесла  –  4 тістечка , а  тато –   3  тістечка . Скільки всього   тістечок  принесли батьки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802606" y="3657600"/>
            <a:ext cx="22098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802606" y="5236368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5815012" y="5236368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815012" y="3638550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7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Бабуся  зібрала 2 відра помідор, а огірків– 3 відра. Скільки всього    відер   овочів  зібрала бабуся?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1762124" y="5132784"/>
            <a:ext cx="22098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5929312" y="3657600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1762124" y="3608784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5929312" y="5045868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76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У магазин привезли 2 ящики печива, а цукерок – 4 ящики. Скільки всього  ящиків </a:t>
            </a:r>
            <a:r>
              <a:rPr lang="uk-UA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солодощей</a:t>
            </a: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привезли в магазин      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6477000" y="3729633"/>
            <a:ext cx="2209800" cy="91440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819274" y="5241726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1762124" y="3608784"/>
            <a:ext cx="23241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6477000" y="5284588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4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Марійка купила 2 зошити в клітинку і 5 зошитів у лінійку. Скільки всього  зошитів купила Марійка 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6477000" y="3729633"/>
            <a:ext cx="22098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819274" y="5241726"/>
            <a:ext cx="2209800" cy="914400"/>
          </a:xfrm>
          <a:prstGeom prst="round2Same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1762124" y="3608784"/>
            <a:ext cx="2324100" cy="914400"/>
          </a:xfrm>
          <a:prstGeom prst="round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6477000" y="5284588"/>
            <a:ext cx="23241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3350"/>
            <a:ext cx="9144000" cy="339090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Андрійко впіймав 3 рибини, а Микола – 1 рибину. Скільки всього  рибин упіймали діти ?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с двумя скругленными соседними углами 4"/>
          <p:cNvSpPr/>
          <p:nvPr/>
        </p:nvSpPr>
        <p:spPr>
          <a:xfrm>
            <a:off x="6505572" y="5211364"/>
            <a:ext cx="2209800" cy="914400"/>
          </a:xfrm>
          <a:prstGeom prst="round2Same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1819274" y="5241726"/>
            <a:ext cx="2209800" cy="914400"/>
          </a:xfrm>
          <a:prstGeom prst="round2Same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Прямоугольник с двумя скругленными соседними углами 6"/>
          <p:cNvSpPr/>
          <p:nvPr/>
        </p:nvSpPr>
        <p:spPr>
          <a:xfrm>
            <a:off x="6505572" y="3819525"/>
            <a:ext cx="2324100" cy="914400"/>
          </a:xfrm>
          <a:prstGeom prst="round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1738311" y="3819525"/>
            <a:ext cx="2324100" cy="914400"/>
          </a:xfrm>
          <a:prstGeom prst="round2Same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r>
            <a:endParaRPr lang="ru-RU" sz="5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6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231</Words>
  <Application>Microsoft Office PowerPoint</Application>
  <PresentationFormat>Широкоэкранный</PresentationFormat>
  <Paragraphs>47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Задачі на знаходження суми з LEGO</vt:lpstr>
      <vt:lpstr>Білочка Хвостя заховала на зиму 6 горішків, а білочка Рудя – 2 горішки. Скільки всього горішків на зиму заховали дві білочки?</vt:lpstr>
      <vt:lpstr> В одному  пакеті  - 5  цукерок, а в іншому –  4 цукерки. Скільки всього цукерок у двох пакетах   ?</vt:lpstr>
      <vt:lpstr> На  першій гілочці сиділо – 7 синичок , а на  другій  –   3 синички . Скільки всього  синичок сиділо на двох гілочках?</vt:lpstr>
      <vt:lpstr>  Мама  принесла  –  4 тістечка , а  тато –   3  тістечка . Скільки всього   тістечок  принесли батьки ?</vt:lpstr>
      <vt:lpstr>   Бабуся  зібрала 2 відра помідор, а огірків– 3 відра. Скільки всього    відер   овочів  зібрала бабуся?</vt:lpstr>
      <vt:lpstr>    У магазин привезли 2 ящики печива, а цукерок – 4 ящики. Скільки всього  ящиків солодощей привезли в магазин       ?</vt:lpstr>
      <vt:lpstr>     Марійка купила 2 зошити в клітинку і 5 зошитів у лінійку. Скільки всього  зошитів купила Марійка  ?</vt:lpstr>
      <vt:lpstr>      Андрійко впіймав 3 рибини, а Микола – 1 рибину. Скільки всього  рибин упіймали діти ?</vt:lpstr>
      <vt:lpstr>       Іринка розв'язала 2 задачі, а Петрик – 4 задачі  . Скільки всього   задач розв'язали  діти ?</vt:lpstr>
      <vt:lpstr>МОЛОДЦІ !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Задачі на знаходження суми з LEGO</dc:title>
  <dc:creator>User</dc:creator>
  <cp:lastModifiedBy>User</cp:lastModifiedBy>
  <cp:revision>6</cp:revision>
  <dcterms:created xsi:type="dcterms:W3CDTF">2019-01-27T08:44:18Z</dcterms:created>
  <dcterms:modified xsi:type="dcterms:W3CDTF">2019-01-27T09:16:52Z</dcterms:modified>
</cp:coreProperties>
</file>